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1"/>
  </p:sldMasterIdLst>
  <p:notesMasterIdLst>
    <p:notesMasterId r:id="rId9"/>
  </p:notesMasterIdLst>
  <p:sldIdLst>
    <p:sldId id="257" r:id="rId2"/>
    <p:sldId id="258" r:id="rId3"/>
    <p:sldId id="259" r:id="rId4"/>
    <p:sldId id="260" r:id="rId5"/>
    <p:sldId id="261" r:id="rId6"/>
    <p:sldId id="262" r:id="rId7"/>
    <p:sldId id="263"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50BFC9-1239-4156-85A9-B2A0A2192D64}" v="23" dt="2021-09-07T15:26:52.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0" d="100"/>
          <a:sy n="110" d="100"/>
        </p:scale>
        <p:origin x="240" y="2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resh Sugumar" userId="df1e9417-7502-4b52-826d-43f3f74e5621" providerId="ADAL" clId="{8E50BFC9-1239-4156-85A9-B2A0A2192D64}"/>
    <pc:docChg chg="undo custSel addSld delSld modSld">
      <pc:chgData name="Suresh Sugumar" userId="df1e9417-7502-4b52-826d-43f3f74e5621" providerId="ADAL" clId="{8E50BFC9-1239-4156-85A9-B2A0A2192D64}" dt="2021-09-07T17:17:23.829" v="1358" actId="255"/>
      <pc:docMkLst>
        <pc:docMk/>
      </pc:docMkLst>
      <pc:sldChg chg="delSp del mod">
        <pc:chgData name="Suresh Sugumar" userId="df1e9417-7502-4b52-826d-43f3f74e5621" providerId="ADAL" clId="{8E50BFC9-1239-4156-85A9-B2A0A2192D64}" dt="2021-09-07T14:49:26.586" v="2" actId="47"/>
        <pc:sldMkLst>
          <pc:docMk/>
          <pc:sldMk cId="0" sldId="256"/>
        </pc:sldMkLst>
        <pc:spChg chg="del">
          <ac:chgData name="Suresh Sugumar" userId="df1e9417-7502-4b52-826d-43f3f74e5621" providerId="ADAL" clId="{8E50BFC9-1239-4156-85A9-B2A0A2192D64}" dt="2021-09-07T14:49:14.425" v="0" actId="478"/>
          <ac:spMkLst>
            <pc:docMk/>
            <pc:sldMk cId="0" sldId="256"/>
            <ac:spMk id="278" creationId="{00000000-0000-0000-0000-000000000000}"/>
          </ac:spMkLst>
        </pc:spChg>
      </pc:sldChg>
      <pc:sldChg chg="del">
        <pc:chgData name="Suresh Sugumar" userId="df1e9417-7502-4b52-826d-43f3f74e5621" providerId="ADAL" clId="{8E50BFC9-1239-4156-85A9-B2A0A2192D64}" dt="2021-09-07T14:49:24.410" v="1" actId="47"/>
        <pc:sldMkLst>
          <pc:docMk/>
          <pc:sldMk cId="0" sldId="260"/>
        </pc:sldMkLst>
      </pc:sldChg>
      <pc:sldChg chg="addSp delSp modSp new mod">
        <pc:chgData name="Suresh Sugumar" userId="df1e9417-7502-4b52-826d-43f3f74e5621" providerId="ADAL" clId="{8E50BFC9-1239-4156-85A9-B2A0A2192D64}" dt="2021-09-07T14:50:15.669" v="13" actId="14100"/>
        <pc:sldMkLst>
          <pc:docMk/>
          <pc:sldMk cId="2843830020" sldId="260"/>
        </pc:sldMkLst>
        <pc:spChg chg="del">
          <ac:chgData name="Suresh Sugumar" userId="df1e9417-7502-4b52-826d-43f3f74e5621" providerId="ADAL" clId="{8E50BFC9-1239-4156-85A9-B2A0A2192D64}" dt="2021-09-07T14:49:54.635" v="9" actId="478"/>
          <ac:spMkLst>
            <pc:docMk/>
            <pc:sldMk cId="2843830020" sldId="260"/>
            <ac:spMk id="2" creationId="{EFCC7241-C846-4E68-8F7E-F256749F3FA7}"/>
          </ac:spMkLst>
        </pc:spChg>
        <pc:spChg chg="del">
          <ac:chgData name="Suresh Sugumar" userId="df1e9417-7502-4b52-826d-43f3f74e5621" providerId="ADAL" clId="{8E50BFC9-1239-4156-85A9-B2A0A2192D64}" dt="2021-09-07T14:49:36.575" v="4" actId="478"/>
          <ac:spMkLst>
            <pc:docMk/>
            <pc:sldMk cId="2843830020" sldId="260"/>
            <ac:spMk id="3" creationId="{D8B5AFE0-7503-4042-879C-63E3348F1CA8}"/>
          </ac:spMkLst>
        </pc:spChg>
        <pc:picChg chg="add mod">
          <ac:chgData name="Suresh Sugumar" userId="df1e9417-7502-4b52-826d-43f3f74e5621" providerId="ADAL" clId="{8E50BFC9-1239-4156-85A9-B2A0A2192D64}" dt="2021-09-07T14:50:15.669" v="13" actId="14100"/>
          <ac:picMkLst>
            <pc:docMk/>
            <pc:sldMk cId="2843830020" sldId="260"/>
            <ac:picMk id="5" creationId="{2ABCEA0A-DEEB-4E4C-B1B9-B7A7A6D6C067}"/>
          </ac:picMkLst>
        </pc:picChg>
      </pc:sldChg>
      <pc:sldChg chg="addSp modSp new mod">
        <pc:chgData name="Suresh Sugumar" userId="df1e9417-7502-4b52-826d-43f3f74e5621" providerId="ADAL" clId="{8E50BFC9-1239-4156-85A9-B2A0A2192D64}" dt="2021-09-07T16:44:14.331" v="1338" actId="113"/>
        <pc:sldMkLst>
          <pc:docMk/>
          <pc:sldMk cId="1845114342" sldId="261"/>
        </pc:sldMkLst>
        <pc:spChg chg="mod">
          <ac:chgData name="Suresh Sugumar" userId="df1e9417-7502-4b52-826d-43f3f74e5621" providerId="ADAL" clId="{8E50BFC9-1239-4156-85A9-B2A0A2192D64}" dt="2021-09-07T14:50:51.631" v="30" actId="20577"/>
          <ac:spMkLst>
            <pc:docMk/>
            <pc:sldMk cId="1845114342" sldId="261"/>
            <ac:spMk id="2" creationId="{3DB7898F-2376-4D26-8686-51FD8EB33F5A}"/>
          </ac:spMkLst>
        </pc:spChg>
        <pc:spChg chg="mod">
          <ac:chgData name="Suresh Sugumar" userId="df1e9417-7502-4b52-826d-43f3f74e5621" providerId="ADAL" clId="{8E50BFC9-1239-4156-85A9-B2A0A2192D64}" dt="2021-09-07T16:44:14.331" v="1338" actId="113"/>
          <ac:spMkLst>
            <pc:docMk/>
            <pc:sldMk cId="1845114342" sldId="261"/>
            <ac:spMk id="3" creationId="{F40412CB-00FD-4ED4-8D67-3759B603F277}"/>
          </ac:spMkLst>
        </pc:spChg>
        <pc:picChg chg="add mod ord">
          <ac:chgData name="Suresh Sugumar" userId="df1e9417-7502-4b52-826d-43f3f74e5621" providerId="ADAL" clId="{8E50BFC9-1239-4156-85A9-B2A0A2192D64}" dt="2021-09-07T16:32:14.050" v="1304" actId="167"/>
          <ac:picMkLst>
            <pc:docMk/>
            <pc:sldMk cId="1845114342" sldId="261"/>
            <ac:picMk id="5" creationId="{E3E4A8CD-867C-4A0E-9523-8AE24BA431E6}"/>
          </ac:picMkLst>
        </pc:picChg>
      </pc:sldChg>
      <pc:sldChg chg="modSp new mod">
        <pc:chgData name="Suresh Sugumar" userId="df1e9417-7502-4b52-826d-43f3f74e5621" providerId="ADAL" clId="{8E50BFC9-1239-4156-85A9-B2A0A2192D64}" dt="2021-09-07T15:48:58.127" v="1258" actId="6549"/>
        <pc:sldMkLst>
          <pc:docMk/>
          <pc:sldMk cId="2915370991" sldId="262"/>
        </pc:sldMkLst>
        <pc:spChg chg="mod">
          <ac:chgData name="Suresh Sugumar" userId="df1e9417-7502-4b52-826d-43f3f74e5621" providerId="ADAL" clId="{8E50BFC9-1239-4156-85A9-B2A0A2192D64}" dt="2021-09-07T14:56:48.385" v="277" actId="20577"/>
          <ac:spMkLst>
            <pc:docMk/>
            <pc:sldMk cId="2915370991" sldId="262"/>
            <ac:spMk id="2" creationId="{163024F8-8A53-4054-8B16-FA456229AA56}"/>
          </ac:spMkLst>
        </pc:spChg>
        <pc:spChg chg="mod">
          <ac:chgData name="Suresh Sugumar" userId="df1e9417-7502-4b52-826d-43f3f74e5621" providerId="ADAL" clId="{8E50BFC9-1239-4156-85A9-B2A0A2192D64}" dt="2021-09-07T15:48:58.127" v="1258" actId="6549"/>
          <ac:spMkLst>
            <pc:docMk/>
            <pc:sldMk cId="2915370991" sldId="262"/>
            <ac:spMk id="3" creationId="{3BA7F733-AED7-4AE5-8FD9-289934441EE8}"/>
          </ac:spMkLst>
        </pc:spChg>
      </pc:sldChg>
      <pc:sldChg chg="addSp delSp modSp new mod">
        <pc:chgData name="Suresh Sugumar" userId="df1e9417-7502-4b52-826d-43f3f74e5621" providerId="ADAL" clId="{8E50BFC9-1239-4156-85A9-B2A0A2192D64}" dt="2021-09-07T17:17:23.829" v="1358" actId="255"/>
        <pc:sldMkLst>
          <pc:docMk/>
          <pc:sldMk cId="4188808307" sldId="263"/>
        </pc:sldMkLst>
        <pc:spChg chg="del mod">
          <ac:chgData name="Suresh Sugumar" userId="df1e9417-7502-4b52-826d-43f3f74e5621" providerId="ADAL" clId="{8E50BFC9-1239-4156-85A9-B2A0A2192D64}" dt="2021-09-07T15:17:38.503" v="718" actId="478"/>
          <ac:spMkLst>
            <pc:docMk/>
            <pc:sldMk cId="4188808307" sldId="263"/>
            <ac:spMk id="2" creationId="{1372C92C-87D5-48B1-84DA-31A4BAC705ED}"/>
          </ac:spMkLst>
        </pc:spChg>
        <pc:spChg chg="del">
          <ac:chgData name="Suresh Sugumar" userId="df1e9417-7502-4b52-826d-43f3f74e5621" providerId="ADAL" clId="{8E50BFC9-1239-4156-85A9-B2A0A2192D64}" dt="2021-09-07T15:02:12.038" v="379" actId="478"/>
          <ac:spMkLst>
            <pc:docMk/>
            <pc:sldMk cId="4188808307" sldId="263"/>
            <ac:spMk id="3" creationId="{12DB008B-4275-465B-9738-D0D104F9C6BA}"/>
          </ac:spMkLst>
        </pc:spChg>
        <pc:spChg chg="add mod">
          <ac:chgData name="Suresh Sugumar" userId="df1e9417-7502-4b52-826d-43f3f74e5621" providerId="ADAL" clId="{8E50BFC9-1239-4156-85A9-B2A0A2192D64}" dt="2021-09-07T17:17:23.829" v="1358" actId="255"/>
          <ac:spMkLst>
            <pc:docMk/>
            <pc:sldMk cId="4188808307" sldId="263"/>
            <ac:spMk id="4" creationId="{A2F2FE9D-327A-4582-A4A8-A120406CBBC9}"/>
          </ac:spMkLst>
        </pc:spChg>
        <pc:spChg chg="add mod">
          <ac:chgData name="Suresh Sugumar" userId="df1e9417-7502-4b52-826d-43f3f74e5621" providerId="ADAL" clId="{8E50BFC9-1239-4156-85A9-B2A0A2192D64}" dt="2021-09-07T17:17:23.829" v="1358" actId="255"/>
          <ac:spMkLst>
            <pc:docMk/>
            <pc:sldMk cId="4188808307" sldId="263"/>
            <ac:spMk id="5" creationId="{5F1C92A2-5C2E-49A0-B51E-BDAEA0DE8A65}"/>
          </ac:spMkLst>
        </pc:spChg>
        <pc:spChg chg="add mod">
          <ac:chgData name="Suresh Sugumar" userId="df1e9417-7502-4b52-826d-43f3f74e5621" providerId="ADAL" clId="{8E50BFC9-1239-4156-85A9-B2A0A2192D64}" dt="2021-09-07T17:17:23.829" v="1358" actId="255"/>
          <ac:spMkLst>
            <pc:docMk/>
            <pc:sldMk cId="4188808307" sldId="263"/>
            <ac:spMk id="6" creationId="{9377E50C-7C0B-4855-87DE-A62B90368949}"/>
          </ac:spMkLst>
        </pc:spChg>
        <pc:spChg chg="add mod">
          <ac:chgData name="Suresh Sugumar" userId="df1e9417-7502-4b52-826d-43f3f74e5621" providerId="ADAL" clId="{8E50BFC9-1239-4156-85A9-B2A0A2192D64}" dt="2021-09-07T17:17:23.829" v="1358" actId="255"/>
          <ac:spMkLst>
            <pc:docMk/>
            <pc:sldMk cId="4188808307" sldId="263"/>
            <ac:spMk id="7" creationId="{B9078D4A-A83C-4E5F-BDBB-E393CF3DC123}"/>
          </ac:spMkLst>
        </pc:spChg>
        <pc:spChg chg="add mod">
          <ac:chgData name="Suresh Sugumar" userId="df1e9417-7502-4b52-826d-43f3f74e5621" providerId="ADAL" clId="{8E50BFC9-1239-4156-85A9-B2A0A2192D64}" dt="2021-09-07T17:17:23.829" v="1358" actId="255"/>
          <ac:spMkLst>
            <pc:docMk/>
            <pc:sldMk cId="4188808307" sldId="263"/>
            <ac:spMk id="8" creationId="{D279B299-A420-44E6-9CEA-C1DA98043157}"/>
          </ac:spMkLst>
        </pc:spChg>
        <pc:spChg chg="add mod">
          <ac:chgData name="Suresh Sugumar" userId="df1e9417-7502-4b52-826d-43f3f74e5621" providerId="ADAL" clId="{8E50BFC9-1239-4156-85A9-B2A0A2192D64}" dt="2021-09-07T17:17:23.829" v="1358" actId="255"/>
          <ac:spMkLst>
            <pc:docMk/>
            <pc:sldMk cId="4188808307" sldId="263"/>
            <ac:spMk id="9" creationId="{34F86912-8EC2-4852-ACDD-44EB252F7DE3}"/>
          </ac:spMkLst>
        </pc:spChg>
        <pc:spChg chg="add mod">
          <ac:chgData name="Suresh Sugumar" userId="df1e9417-7502-4b52-826d-43f3f74e5621" providerId="ADAL" clId="{8E50BFC9-1239-4156-85A9-B2A0A2192D64}" dt="2021-09-07T17:17:23.829" v="1358" actId="255"/>
          <ac:spMkLst>
            <pc:docMk/>
            <pc:sldMk cId="4188808307" sldId="263"/>
            <ac:spMk id="10" creationId="{7C570083-466C-4067-8FEA-75F26D89D36F}"/>
          </ac:spMkLst>
        </pc:spChg>
        <pc:spChg chg="add mod">
          <ac:chgData name="Suresh Sugumar" userId="df1e9417-7502-4b52-826d-43f3f74e5621" providerId="ADAL" clId="{8E50BFC9-1239-4156-85A9-B2A0A2192D64}" dt="2021-09-07T17:17:23.829" v="1358" actId="255"/>
          <ac:spMkLst>
            <pc:docMk/>
            <pc:sldMk cId="4188808307" sldId="263"/>
            <ac:spMk id="11" creationId="{BBC296DE-A5DA-45AE-9A57-9D1D2C3A690F}"/>
          </ac:spMkLst>
        </pc:spChg>
        <pc:spChg chg="add mod">
          <ac:chgData name="Suresh Sugumar" userId="df1e9417-7502-4b52-826d-43f3f74e5621" providerId="ADAL" clId="{8E50BFC9-1239-4156-85A9-B2A0A2192D64}" dt="2021-09-07T17:17:23.829" v="1358" actId="255"/>
          <ac:spMkLst>
            <pc:docMk/>
            <pc:sldMk cId="4188808307" sldId="263"/>
            <ac:spMk id="12" creationId="{F274C6F6-6E17-4C5C-9D3F-18CFEE07F090}"/>
          </ac:spMkLst>
        </pc:spChg>
        <pc:spChg chg="add mod">
          <ac:chgData name="Suresh Sugumar" userId="df1e9417-7502-4b52-826d-43f3f74e5621" providerId="ADAL" clId="{8E50BFC9-1239-4156-85A9-B2A0A2192D64}" dt="2021-09-07T17:17:23.829" v="1358" actId="255"/>
          <ac:spMkLst>
            <pc:docMk/>
            <pc:sldMk cId="4188808307" sldId="263"/>
            <ac:spMk id="13" creationId="{7F355743-F2EC-47CE-8309-E4A178C29B26}"/>
          </ac:spMkLst>
        </pc:spChg>
        <pc:spChg chg="add mod">
          <ac:chgData name="Suresh Sugumar" userId="df1e9417-7502-4b52-826d-43f3f74e5621" providerId="ADAL" clId="{8E50BFC9-1239-4156-85A9-B2A0A2192D64}" dt="2021-09-07T17:17:23.829" v="1358" actId="255"/>
          <ac:spMkLst>
            <pc:docMk/>
            <pc:sldMk cId="4188808307" sldId="263"/>
            <ac:spMk id="14" creationId="{2E0E4832-4B9F-400A-A528-138ED44CD6A8}"/>
          </ac:spMkLst>
        </pc:spChg>
        <pc:spChg chg="add mod">
          <ac:chgData name="Suresh Sugumar" userId="df1e9417-7502-4b52-826d-43f3f74e5621" providerId="ADAL" clId="{8E50BFC9-1239-4156-85A9-B2A0A2192D64}" dt="2021-09-07T17:17:23.829" v="1358" actId="255"/>
          <ac:spMkLst>
            <pc:docMk/>
            <pc:sldMk cId="4188808307" sldId="263"/>
            <ac:spMk id="15" creationId="{154F4C43-09DE-49CE-926E-406B3792CA94}"/>
          </ac:spMkLst>
        </pc:spChg>
        <pc:spChg chg="add mod">
          <ac:chgData name="Suresh Sugumar" userId="df1e9417-7502-4b52-826d-43f3f74e5621" providerId="ADAL" clId="{8E50BFC9-1239-4156-85A9-B2A0A2192D64}" dt="2021-09-07T17:17:23.829" v="1358" actId="255"/>
          <ac:spMkLst>
            <pc:docMk/>
            <pc:sldMk cId="4188808307" sldId="263"/>
            <ac:spMk id="16" creationId="{76E9FA5A-23ED-4785-A1EF-E9EB31DA68F7}"/>
          </ac:spMkLst>
        </pc:spChg>
        <pc:spChg chg="add mod">
          <ac:chgData name="Suresh Sugumar" userId="df1e9417-7502-4b52-826d-43f3f74e5621" providerId="ADAL" clId="{8E50BFC9-1239-4156-85A9-B2A0A2192D64}" dt="2021-09-07T17:17:23.829" v="1358" actId="255"/>
          <ac:spMkLst>
            <pc:docMk/>
            <pc:sldMk cId="4188808307" sldId="263"/>
            <ac:spMk id="17" creationId="{1C746262-8DCD-4F61-AA65-7142288DAE9E}"/>
          </ac:spMkLst>
        </pc:spChg>
        <pc:spChg chg="add mod">
          <ac:chgData name="Suresh Sugumar" userId="df1e9417-7502-4b52-826d-43f3f74e5621" providerId="ADAL" clId="{8E50BFC9-1239-4156-85A9-B2A0A2192D64}" dt="2021-09-07T17:17:23.829" v="1358" actId="255"/>
          <ac:spMkLst>
            <pc:docMk/>
            <pc:sldMk cId="4188808307" sldId="263"/>
            <ac:spMk id="18" creationId="{3D3E5252-F74A-4DEC-B4CE-7F0FAF9AA88B}"/>
          </ac:spMkLst>
        </pc:spChg>
        <pc:spChg chg="add mod">
          <ac:chgData name="Suresh Sugumar" userId="df1e9417-7502-4b52-826d-43f3f74e5621" providerId="ADAL" clId="{8E50BFC9-1239-4156-85A9-B2A0A2192D64}" dt="2021-09-07T17:17:23.829" v="1358" actId="255"/>
          <ac:spMkLst>
            <pc:docMk/>
            <pc:sldMk cId="4188808307" sldId="263"/>
            <ac:spMk id="42" creationId="{000FB128-3005-4253-B01E-968E2C3E368D}"/>
          </ac:spMkLst>
        </pc:spChg>
        <pc:spChg chg="add del mod">
          <ac:chgData name="Suresh Sugumar" userId="df1e9417-7502-4b52-826d-43f3f74e5621" providerId="ADAL" clId="{8E50BFC9-1239-4156-85A9-B2A0A2192D64}" dt="2021-09-07T15:24:21.538" v="937" actId="478"/>
          <ac:spMkLst>
            <pc:docMk/>
            <pc:sldMk cId="4188808307" sldId="263"/>
            <ac:spMk id="43" creationId="{06A34181-016D-4FEC-B2B5-A660ADCB5DAC}"/>
          </ac:spMkLst>
        </pc:spChg>
        <pc:spChg chg="add mod">
          <ac:chgData name="Suresh Sugumar" userId="df1e9417-7502-4b52-826d-43f3f74e5621" providerId="ADAL" clId="{8E50BFC9-1239-4156-85A9-B2A0A2192D64}" dt="2021-09-07T17:17:23.829" v="1358" actId="255"/>
          <ac:spMkLst>
            <pc:docMk/>
            <pc:sldMk cId="4188808307" sldId="263"/>
            <ac:spMk id="44" creationId="{A2508C60-AE93-43B6-9B62-9F21F4D90AC1}"/>
          </ac:spMkLst>
        </pc:spChg>
        <pc:spChg chg="add mod">
          <ac:chgData name="Suresh Sugumar" userId="df1e9417-7502-4b52-826d-43f3f74e5621" providerId="ADAL" clId="{8E50BFC9-1239-4156-85A9-B2A0A2192D64}" dt="2021-09-07T17:17:23.829" v="1358" actId="255"/>
          <ac:spMkLst>
            <pc:docMk/>
            <pc:sldMk cId="4188808307" sldId="263"/>
            <ac:spMk id="45" creationId="{2B9C0382-9CD8-466F-99C1-BEB87A02AA39}"/>
          </ac:spMkLst>
        </pc:spChg>
        <pc:spChg chg="add mod">
          <ac:chgData name="Suresh Sugumar" userId="df1e9417-7502-4b52-826d-43f3f74e5621" providerId="ADAL" clId="{8E50BFC9-1239-4156-85A9-B2A0A2192D64}" dt="2021-09-07T17:17:23.829" v="1358" actId="255"/>
          <ac:spMkLst>
            <pc:docMk/>
            <pc:sldMk cId="4188808307" sldId="263"/>
            <ac:spMk id="46" creationId="{ACE14D17-993D-4413-8A62-7E41562CDE6B}"/>
          </ac:spMkLst>
        </pc:spChg>
        <pc:spChg chg="add mod">
          <ac:chgData name="Suresh Sugumar" userId="df1e9417-7502-4b52-826d-43f3f74e5621" providerId="ADAL" clId="{8E50BFC9-1239-4156-85A9-B2A0A2192D64}" dt="2021-09-07T17:17:23.829" v="1358" actId="255"/>
          <ac:spMkLst>
            <pc:docMk/>
            <pc:sldMk cId="4188808307" sldId="263"/>
            <ac:spMk id="47" creationId="{B05B9F50-5E43-49CA-AAE6-8B397FDF67C4}"/>
          </ac:spMkLst>
        </pc:spChg>
        <pc:spChg chg="add mod">
          <ac:chgData name="Suresh Sugumar" userId="df1e9417-7502-4b52-826d-43f3f74e5621" providerId="ADAL" clId="{8E50BFC9-1239-4156-85A9-B2A0A2192D64}" dt="2021-09-07T17:17:23.829" v="1358" actId="255"/>
          <ac:spMkLst>
            <pc:docMk/>
            <pc:sldMk cId="4188808307" sldId="263"/>
            <ac:spMk id="48" creationId="{63192C01-8F6A-4972-8256-AC734C05D5EE}"/>
          </ac:spMkLst>
        </pc:spChg>
        <pc:spChg chg="add mod">
          <ac:chgData name="Suresh Sugumar" userId="df1e9417-7502-4b52-826d-43f3f74e5621" providerId="ADAL" clId="{8E50BFC9-1239-4156-85A9-B2A0A2192D64}" dt="2021-09-07T17:17:23.829" v="1358" actId="255"/>
          <ac:spMkLst>
            <pc:docMk/>
            <pc:sldMk cId="4188808307" sldId="263"/>
            <ac:spMk id="49" creationId="{8A3764A3-0206-4F2B-8D9B-4C9B19C8D5A1}"/>
          </ac:spMkLst>
        </pc:spChg>
        <pc:spChg chg="add mod">
          <ac:chgData name="Suresh Sugumar" userId="df1e9417-7502-4b52-826d-43f3f74e5621" providerId="ADAL" clId="{8E50BFC9-1239-4156-85A9-B2A0A2192D64}" dt="2021-09-07T17:17:23.829" v="1358" actId="255"/>
          <ac:spMkLst>
            <pc:docMk/>
            <pc:sldMk cId="4188808307" sldId="263"/>
            <ac:spMk id="50" creationId="{F9D9C74F-172C-46A7-BE9D-B89224F70824}"/>
          </ac:spMkLst>
        </pc:spChg>
        <pc:spChg chg="add mod">
          <ac:chgData name="Suresh Sugumar" userId="df1e9417-7502-4b52-826d-43f3f74e5621" providerId="ADAL" clId="{8E50BFC9-1239-4156-85A9-B2A0A2192D64}" dt="2021-09-07T17:17:23.829" v="1358" actId="255"/>
          <ac:spMkLst>
            <pc:docMk/>
            <pc:sldMk cId="4188808307" sldId="263"/>
            <ac:spMk id="51" creationId="{E7B8BB33-EF15-4457-A359-DA66A636FA40}"/>
          </ac:spMkLst>
        </pc:spChg>
        <pc:cxnChg chg="add del mod ord">
          <ac:chgData name="Suresh Sugumar" userId="df1e9417-7502-4b52-826d-43f3f74e5621" providerId="ADAL" clId="{8E50BFC9-1239-4156-85A9-B2A0A2192D64}" dt="2021-09-07T15:33:08.478" v="1222" actId="478"/>
          <ac:cxnSpMkLst>
            <pc:docMk/>
            <pc:sldMk cId="4188808307" sldId="263"/>
            <ac:cxnSpMk id="20" creationId="{A8EAA3BD-D431-4C63-81C4-D493BD84BCCE}"/>
          </ac:cxnSpMkLst>
        </pc:cxnChg>
        <pc:cxnChg chg="add del mod">
          <ac:chgData name="Suresh Sugumar" userId="df1e9417-7502-4b52-826d-43f3f74e5621" providerId="ADAL" clId="{8E50BFC9-1239-4156-85A9-B2A0A2192D64}" dt="2021-09-07T15:33:16.141" v="1226" actId="478"/>
          <ac:cxnSpMkLst>
            <pc:docMk/>
            <pc:sldMk cId="4188808307" sldId="263"/>
            <ac:cxnSpMk id="22" creationId="{46ABE15E-5893-481A-A4C9-AA7ACC861651}"/>
          </ac:cxnSpMkLst>
        </pc:cxnChg>
        <pc:cxnChg chg="add del mod">
          <ac:chgData name="Suresh Sugumar" userId="df1e9417-7502-4b52-826d-43f3f74e5621" providerId="ADAL" clId="{8E50BFC9-1239-4156-85A9-B2A0A2192D64}" dt="2021-09-07T15:33:14.254" v="1225" actId="478"/>
          <ac:cxnSpMkLst>
            <pc:docMk/>
            <pc:sldMk cId="4188808307" sldId="263"/>
            <ac:cxnSpMk id="24" creationId="{7260397E-902E-4485-8F61-5191449D4709}"/>
          </ac:cxnSpMkLst>
        </pc:cxnChg>
        <pc:cxnChg chg="add del mod">
          <ac:chgData name="Suresh Sugumar" userId="df1e9417-7502-4b52-826d-43f3f74e5621" providerId="ADAL" clId="{8E50BFC9-1239-4156-85A9-B2A0A2192D64}" dt="2021-09-07T15:33:12.307" v="1224" actId="478"/>
          <ac:cxnSpMkLst>
            <pc:docMk/>
            <pc:sldMk cId="4188808307" sldId="263"/>
            <ac:cxnSpMk id="26" creationId="{512134D3-BEE5-45C5-B261-C6540A3E3162}"/>
          </ac:cxnSpMkLst>
        </pc:cxnChg>
        <pc:cxnChg chg="add del mod">
          <ac:chgData name="Suresh Sugumar" userId="df1e9417-7502-4b52-826d-43f3f74e5621" providerId="ADAL" clId="{8E50BFC9-1239-4156-85A9-B2A0A2192D64}" dt="2021-09-07T15:33:10.294" v="1223" actId="478"/>
          <ac:cxnSpMkLst>
            <pc:docMk/>
            <pc:sldMk cId="4188808307" sldId="263"/>
            <ac:cxnSpMk id="28" creationId="{AED132A3-21A1-409E-B3C0-648CD090F68D}"/>
          </ac:cxnSpMkLst>
        </pc:cxnChg>
        <pc:cxnChg chg="add del mod ord">
          <ac:chgData name="Suresh Sugumar" userId="df1e9417-7502-4b52-826d-43f3f74e5621" providerId="ADAL" clId="{8E50BFC9-1239-4156-85A9-B2A0A2192D64}" dt="2021-09-07T15:33:05.456" v="1221" actId="478"/>
          <ac:cxnSpMkLst>
            <pc:docMk/>
            <pc:sldMk cId="4188808307" sldId="263"/>
            <ac:cxnSpMk id="29" creationId="{8904C327-560D-4684-B979-1D7328DEDE36}"/>
          </ac:cxnSpMkLst>
        </pc:cxnChg>
        <pc:cxnChg chg="add del mod">
          <ac:chgData name="Suresh Sugumar" userId="df1e9417-7502-4b52-826d-43f3f74e5621" providerId="ADAL" clId="{8E50BFC9-1239-4156-85A9-B2A0A2192D64}" dt="2021-09-07T15:33:05.456" v="1221" actId="478"/>
          <ac:cxnSpMkLst>
            <pc:docMk/>
            <pc:sldMk cId="4188808307" sldId="263"/>
            <ac:cxnSpMk id="32" creationId="{2E09EA2A-7B9A-48CC-9AD4-3F2A1E5538C0}"/>
          </ac:cxnSpMkLst>
        </pc:cxnChg>
        <pc:cxnChg chg="add del mod">
          <ac:chgData name="Suresh Sugumar" userId="df1e9417-7502-4b52-826d-43f3f74e5621" providerId="ADAL" clId="{8E50BFC9-1239-4156-85A9-B2A0A2192D64}" dt="2021-09-07T15:33:05.456" v="1221" actId="478"/>
          <ac:cxnSpMkLst>
            <pc:docMk/>
            <pc:sldMk cId="4188808307" sldId="263"/>
            <ac:cxnSpMk id="36" creationId="{C7FD6784-B395-495D-92E7-13541B3C5FB8}"/>
          </ac:cxnSpMkLst>
        </pc:cxnChg>
        <pc:cxnChg chg="add del mod">
          <ac:chgData name="Suresh Sugumar" userId="df1e9417-7502-4b52-826d-43f3f74e5621" providerId="ADAL" clId="{8E50BFC9-1239-4156-85A9-B2A0A2192D64}" dt="2021-09-07T15:33:05.456" v="1221" actId="478"/>
          <ac:cxnSpMkLst>
            <pc:docMk/>
            <pc:sldMk cId="4188808307" sldId="263"/>
            <ac:cxnSpMk id="39" creationId="{7667A0D4-308B-496D-AD86-C847BE677F49}"/>
          </ac:cxnSpMkLst>
        </pc:cxnChg>
        <pc:cxnChg chg="add del mod">
          <ac:chgData name="Suresh Sugumar" userId="df1e9417-7502-4b52-826d-43f3f74e5621" providerId="ADAL" clId="{8E50BFC9-1239-4156-85A9-B2A0A2192D64}" dt="2021-09-07T15:33:46.582" v="1228" actId="478"/>
          <ac:cxnSpMkLst>
            <pc:docMk/>
            <pc:sldMk cId="4188808307" sldId="263"/>
            <ac:cxnSpMk id="53" creationId="{D56413E7-E395-442D-BEE3-9A431AAF02CC}"/>
          </ac:cxnSpMkLst>
        </pc:cxnChg>
        <pc:cxnChg chg="add">
          <ac:chgData name="Suresh Sugumar" userId="df1e9417-7502-4b52-826d-43f3f74e5621" providerId="ADAL" clId="{8E50BFC9-1239-4156-85A9-B2A0A2192D64}" dt="2021-09-07T15:33:53.582" v="1229" actId="11529"/>
          <ac:cxnSpMkLst>
            <pc:docMk/>
            <pc:sldMk cId="4188808307" sldId="263"/>
            <ac:cxnSpMk id="55" creationId="{A7BC1F8E-8907-4263-BAF6-1D4FC54C196A}"/>
          </ac:cxnSpMkLst>
        </pc:cxnChg>
        <pc:cxnChg chg="add">
          <ac:chgData name="Suresh Sugumar" userId="df1e9417-7502-4b52-826d-43f3f74e5621" providerId="ADAL" clId="{8E50BFC9-1239-4156-85A9-B2A0A2192D64}" dt="2021-09-07T15:34:02.102" v="1230" actId="11529"/>
          <ac:cxnSpMkLst>
            <pc:docMk/>
            <pc:sldMk cId="4188808307" sldId="263"/>
            <ac:cxnSpMk id="57" creationId="{39384C5A-C3B2-4620-A0AD-E390F2E01946}"/>
          </ac:cxnSpMkLst>
        </pc:cxnChg>
        <pc:cxnChg chg="add">
          <ac:chgData name="Suresh Sugumar" userId="df1e9417-7502-4b52-826d-43f3f74e5621" providerId="ADAL" clId="{8E50BFC9-1239-4156-85A9-B2A0A2192D64}" dt="2021-09-07T15:34:11.346" v="1231" actId="11529"/>
          <ac:cxnSpMkLst>
            <pc:docMk/>
            <pc:sldMk cId="4188808307" sldId="263"/>
            <ac:cxnSpMk id="59" creationId="{6DA1FFF2-2B3F-4FB0-9CB6-6234D6DF87DC}"/>
          </ac:cxnSpMkLst>
        </pc:cxnChg>
        <pc:cxnChg chg="add">
          <ac:chgData name="Suresh Sugumar" userId="df1e9417-7502-4b52-826d-43f3f74e5621" providerId="ADAL" clId="{8E50BFC9-1239-4156-85A9-B2A0A2192D64}" dt="2021-09-07T15:34:17.503" v="1232" actId="11529"/>
          <ac:cxnSpMkLst>
            <pc:docMk/>
            <pc:sldMk cId="4188808307" sldId="263"/>
            <ac:cxnSpMk id="61" creationId="{E739CCE5-7431-4DDF-8CC9-E4F001BD8B0E}"/>
          </ac:cxnSpMkLst>
        </pc:cxnChg>
        <pc:cxnChg chg="add">
          <ac:chgData name="Suresh Sugumar" userId="df1e9417-7502-4b52-826d-43f3f74e5621" providerId="ADAL" clId="{8E50BFC9-1239-4156-85A9-B2A0A2192D64}" dt="2021-09-07T15:34:25.071" v="1233" actId="11529"/>
          <ac:cxnSpMkLst>
            <pc:docMk/>
            <pc:sldMk cId="4188808307" sldId="263"/>
            <ac:cxnSpMk id="63" creationId="{E9A1521F-3028-4FC4-9FEF-D4DCCC979D07}"/>
          </ac:cxnSpMkLst>
        </pc:cxnChg>
        <pc:cxnChg chg="add mod">
          <ac:chgData name="Suresh Sugumar" userId="df1e9417-7502-4b52-826d-43f3f74e5621" providerId="ADAL" clId="{8E50BFC9-1239-4156-85A9-B2A0A2192D64}" dt="2021-09-07T15:58:21.770" v="1287" actId="1037"/>
          <ac:cxnSpMkLst>
            <pc:docMk/>
            <pc:sldMk cId="4188808307" sldId="263"/>
            <ac:cxnSpMk id="65" creationId="{38E2FD78-45A6-48C0-B289-070CC44A9B9C}"/>
          </ac:cxnSpMkLst>
        </pc:cxnChg>
      </pc:sldChg>
      <pc:sldMasterChg chg="delSldLayout">
        <pc:chgData name="Suresh Sugumar" userId="df1e9417-7502-4b52-826d-43f3f74e5621" providerId="ADAL" clId="{8E50BFC9-1239-4156-85A9-B2A0A2192D64}" dt="2021-09-07T14:49:26.586" v="2" actId="47"/>
        <pc:sldMasterMkLst>
          <pc:docMk/>
          <pc:sldMasterMk cId="0" sldId="2147483692"/>
        </pc:sldMasterMkLst>
        <pc:sldLayoutChg chg="del">
          <pc:chgData name="Suresh Sugumar" userId="df1e9417-7502-4b52-826d-43f3f74e5621" providerId="ADAL" clId="{8E50BFC9-1239-4156-85A9-B2A0A2192D64}" dt="2021-09-07T14:49:26.586" v="2" actId="47"/>
          <pc:sldLayoutMkLst>
            <pc:docMk/>
            <pc:sldMasterMk cId="0" sldId="2147483692"/>
            <pc:sldLayoutMk cId="0" sldId="2147483648"/>
          </pc:sldLayoutMkLst>
        </pc:sldLayoutChg>
        <pc:sldLayoutChg chg="del">
          <pc:chgData name="Suresh Sugumar" userId="df1e9417-7502-4b52-826d-43f3f74e5621" providerId="ADAL" clId="{8E50BFC9-1239-4156-85A9-B2A0A2192D64}" dt="2021-09-07T14:49:24.410" v="1" actId="47"/>
          <pc:sldLayoutMkLst>
            <pc:docMk/>
            <pc:sldMasterMk cId="0" sldId="2147483692"/>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c2e8f276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f20eafc9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bf20eafc9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a:buNone/>
              <a:defRPr sz="4000" b="0" i="0" u="none" strike="noStrike" cap="none">
                <a:solidFill>
                  <a:srgbClr val="434343"/>
                </a:solidFill>
                <a:latin typeface="Open Sans"/>
                <a:ea typeface="Open Sans"/>
                <a:cs typeface="Open Sans"/>
                <a:sym typeface="Open Sans"/>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riscv.org/risc-v-international-community-code-of-conduc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400"/>
              <a:t>Collaborative &amp; Welcoming Community</a:t>
            </a:r>
            <a:endParaRPr sz="3400"/>
          </a:p>
        </p:txBody>
      </p:sp>
      <p:sp>
        <p:nvSpPr>
          <p:cNvPr id="290" name="Google Shape;290;p48"/>
          <p:cNvSpPr txBox="1">
            <a:spLocks noGrp="1"/>
          </p:cNvSpPr>
          <p:nvPr>
            <p:ph type="body" idx="1"/>
          </p:nvPr>
        </p:nvSpPr>
        <p:spPr>
          <a:xfrm>
            <a:off x="311700" y="10339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400" u="sng">
                <a:solidFill>
                  <a:schemeClr val="hlink"/>
                </a:solidFill>
                <a:latin typeface="Arial"/>
                <a:ea typeface="Arial"/>
                <a:cs typeface="Arial"/>
                <a:sym typeface="Arial"/>
                <a:hlinkClick r:id="rId3"/>
              </a:rPr>
              <a:t>help@riscv.org</a:t>
            </a:r>
            <a:r>
              <a:rPr lang="en" sz="1400">
                <a:solidFill>
                  <a:schemeClr val="dk1"/>
                </a:solidFill>
                <a:latin typeface="Arial"/>
                <a:ea typeface="Arial"/>
                <a:cs typeface="Arial"/>
                <a:sym typeface="Arial"/>
              </a:rPr>
              <a:t>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a:solidFill>
                  <a:schemeClr val="dk1"/>
                </a:solidFill>
                <a:latin typeface="Arial"/>
                <a:ea typeface="Arial"/>
                <a:cs typeface="Arial"/>
                <a:sym typeface="Arial"/>
              </a:rPr>
              <a:t>We as members, contributors, and leaders pledge to make participation in our community a harassment-free experience for everyone. </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4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400" u="sng">
                <a:solidFill>
                  <a:schemeClr val="hlink"/>
                </a:solidFill>
                <a:latin typeface="Arial"/>
                <a:ea typeface="Arial"/>
                <a:cs typeface="Arial"/>
                <a:sym typeface="Arial"/>
                <a:hlinkClick r:id="rId4"/>
              </a:rPr>
              <a:t>https://riscv.org/risc-v-international-community-code-of-conduct/</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body" idx="1"/>
          </p:nvPr>
        </p:nvSpPr>
        <p:spPr>
          <a:xfrm>
            <a:off x="366824" y="1034303"/>
            <a:ext cx="8472300" cy="4028700"/>
          </a:xfrm>
          <a:prstGeom prst="rect">
            <a:avLst/>
          </a:prstGeom>
          <a:noFill/>
          <a:ln>
            <a:noFill/>
          </a:ln>
        </p:spPr>
        <p:txBody>
          <a:bodyPr spcFirstLastPara="1" wrap="square" lIns="68575" tIns="34275" rIns="68575" bIns="34275" anchor="t" anchorCtr="0">
            <a:noAutofit/>
          </a:bodyPr>
          <a:lstStyle/>
          <a:p>
            <a:pPr marL="165100" lvl="0" indent="-158750" algn="l" rtl="0">
              <a:spcBef>
                <a:spcPts val="0"/>
              </a:spcBef>
              <a:spcAft>
                <a:spcPts val="0"/>
              </a:spcAft>
              <a:buSzPts val="1700"/>
              <a:buChar char="•"/>
            </a:pPr>
            <a:r>
              <a:rPr lang="en" sz="1700"/>
              <a:t>Unless it is a scheduled agenda topic, we don’t solve problems or detailed topics in most meetings unless specified in the agenda because we don’t often have enough time to do so and it is more efficient to do so offline and/or in email. We identify items and send folks off to do the work and come back with solutions or proposals.</a:t>
            </a:r>
            <a:endParaRPr sz="1700"/>
          </a:p>
          <a:p>
            <a:pPr marL="165100" lvl="0" indent="-158750" algn="l" rtl="0">
              <a:spcBef>
                <a:spcPts val="0"/>
              </a:spcBef>
              <a:spcAft>
                <a:spcPts val="0"/>
              </a:spcAft>
              <a:buSzPts val="1700"/>
              <a:buChar char="•"/>
            </a:pPr>
            <a:r>
              <a:rPr lang="en" sz="1700"/>
              <a:t>If some policy, org, extension, etc. can be doing things in a better way, help us make it better. Do not change or not abide by the item unillaterly. Instead let's work together to make it better.</a:t>
            </a:r>
            <a:endParaRPr sz="1700"/>
          </a:p>
          <a:p>
            <a:pPr marL="165100" lvl="0" indent="-158750" algn="l" rtl="0">
              <a:spcBef>
                <a:spcPts val="0"/>
              </a:spcBef>
              <a:spcAft>
                <a:spcPts val="0"/>
              </a:spcAft>
              <a:buSzPts val="1700"/>
              <a:buChar char="•"/>
            </a:pPr>
            <a:r>
              <a:rPr lang="en" sz="1700"/>
              <a:t>Please conduct meetings that accommodates the virtual and broad geographical nature of our teams. This includes meeting times, repeating questions before you answer, at appropriate times polling attendees, guide people to interact in a way that has attendees taking turns speaking, …</a:t>
            </a:r>
            <a:endParaRPr sz="1700"/>
          </a:p>
          <a:p>
            <a:pPr marL="165100" lvl="0" indent="-158750" algn="l" rtl="0">
              <a:spcBef>
                <a:spcPts val="0"/>
              </a:spcBef>
              <a:spcAft>
                <a:spcPts val="0"/>
              </a:spcAft>
              <a:buSzPts val="1700"/>
              <a:buChar char="•"/>
            </a:pPr>
            <a:r>
              <a:rPr lang="en" sz="1700"/>
              <a:t>Where appropriate and possible, meeting minutes will be added as speaker notes within the slides for the Agenda</a:t>
            </a:r>
            <a:endParaRPr sz="1700"/>
          </a:p>
          <a:p>
            <a:pPr marL="0" lvl="0" indent="0" algn="l" rtl="0">
              <a:spcBef>
                <a:spcPts val="0"/>
              </a:spcBef>
              <a:spcAft>
                <a:spcPts val="0"/>
              </a:spcAft>
              <a:buNone/>
            </a:pPr>
            <a:endParaRPr sz="1700"/>
          </a:p>
        </p:txBody>
      </p:sp>
      <p:sp>
        <p:nvSpPr>
          <p:cNvPr id="296" name="Google Shape;296;p49"/>
          <p:cNvSpPr txBox="1">
            <a:spLocks noGrp="1"/>
          </p:cNvSpPr>
          <p:nvPr>
            <p:ph type="title"/>
          </p:nvPr>
        </p:nvSpPr>
        <p:spPr>
          <a:xfrm>
            <a:off x="275118" y="161365"/>
            <a:ext cx="6011400" cy="514500"/>
          </a:xfrm>
          <a:prstGeom prst="rect">
            <a:avLst/>
          </a:prstGeom>
          <a:noFill/>
          <a:ln>
            <a:noFill/>
          </a:ln>
        </p:spPr>
        <p:txBody>
          <a:bodyPr spcFirstLastPara="1" wrap="square" lIns="67850" tIns="33350" rIns="67850" bIns="33350" anchor="ctr" anchorCtr="0">
            <a:noAutofit/>
          </a:bodyPr>
          <a:lstStyle/>
          <a:p>
            <a:pPr marL="0" lvl="0" indent="0" algn="l" rtl="0">
              <a:lnSpc>
                <a:spcPct val="95000"/>
              </a:lnSpc>
              <a:spcBef>
                <a:spcPts val="0"/>
              </a:spcBef>
              <a:spcAft>
                <a:spcPts val="0"/>
              </a:spcAft>
              <a:buNone/>
            </a:pPr>
            <a:r>
              <a:rPr lang="en"/>
              <a:t>Conventions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ABCEA0A-DEEB-4E4C-B1B9-B7A7A6D6C067}"/>
              </a:ext>
            </a:extLst>
          </p:cNvPr>
          <p:cNvPicPr>
            <a:picLocks noChangeAspect="1"/>
          </p:cNvPicPr>
          <p:nvPr/>
        </p:nvPicPr>
        <p:blipFill>
          <a:blip r:embed="rId2"/>
          <a:stretch>
            <a:fillRect/>
          </a:stretch>
        </p:blipFill>
        <p:spPr>
          <a:xfrm>
            <a:off x="84430" y="164756"/>
            <a:ext cx="8975139" cy="4810897"/>
          </a:xfrm>
          <a:prstGeom prst="rect">
            <a:avLst/>
          </a:prstGeom>
        </p:spPr>
      </p:pic>
    </p:spTree>
    <p:extLst>
      <p:ext uri="{BB962C8B-B14F-4D97-AF65-F5344CB8AC3E}">
        <p14:creationId xmlns:p14="http://schemas.microsoft.com/office/powerpoint/2010/main" val="2843830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E4A8CD-867C-4A0E-9523-8AE24BA431E6}"/>
              </a:ext>
            </a:extLst>
          </p:cNvPr>
          <p:cNvPicPr>
            <a:picLocks noChangeAspect="1"/>
          </p:cNvPicPr>
          <p:nvPr/>
        </p:nvPicPr>
        <p:blipFill>
          <a:blip r:embed="rId2"/>
          <a:stretch>
            <a:fillRect/>
          </a:stretch>
        </p:blipFill>
        <p:spPr>
          <a:xfrm>
            <a:off x="5141985" y="988127"/>
            <a:ext cx="3896904" cy="3804851"/>
          </a:xfrm>
          <a:prstGeom prst="rect">
            <a:avLst/>
          </a:prstGeom>
        </p:spPr>
      </p:pic>
      <p:sp>
        <p:nvSpPr>
          <p:cNvPr id="2" name="Title 1">
            <a:extLst>
              <a:ext uri="{FF2B5EF4-FFF2-40B4-BE49-F238E27FC236}">
                <a16:creationId xmlns:a16="http://schemas.microsoft.com/office/drawing/2014/main" id="{3DB7898F-2376-4D26-8686-51FD8EB33F5A}"/>
              </a:ext>
            </a:extLst>
          </p:cNvPr>
          <p:cNvSpPr>
            <a:spLocks noGrp="1"/>
          </p:cNvSpPr>
          <p:nvPr>
            <p:ph type="title"/>
          </p:nvPr>
        </p:nvSpPr>
        <p:spPr/>
        <p:txBody>
          <a:bodyPr/>
          <a:lstStyle/>
          <a:p>
            <a:r>
              <a:rPr lang="en-US" dirty="0"/>
              <a:t>Potential Topics</a:t>
            </a:r>
          </a:p>
        </p:txBody>
      </p:sp>
      <p:sp>
        <p:nvSpPr>
          <p:cNvPr id="3" name="Text Placeholder 2">
            <a:extLst>
              <a:ext uri="{FF2B5EF4-FFF2-40B4-BE49-F238E27FC236}">
                <a16:creationId xmlns:a16="http://schemas.microsoft.com/office/drawing/2014/main" id="{F40412CB-00FD-4ED4-8D67-3759B603F277}"/>
              </a:ext>
            </a:extLst>
          </p:cNvPr>
          <p:cNvSpPr>
            <a:spLocks noGrp="1"/>
          </p:cNvSpPr>
          <p:nvPr>
            <p:ph type="body" idx="1"/>
          </p:nvPr>
        </p:nvSpPr>
        <p:spPr>
          <a:xfrm>
            <a:off x="366824" y="873953"/>
            <a:ext cx="8472300" cy="3712500"/>
          </a:xfrm>
        </p:spPr>
        <p:txBody>
          <a:bodyPr/>
          <a:lstStyle/>
          <a:p>
            <a:r>
              <a:rPr lang="en-US" dirty="0"/>
              <a:t>Zero Trust Architecture (ZT)</a:t>
            </a:r>
          </a:p>
          <a:p>
            <a:r>
              <a:rPr lang="en-US" b="1" dirty="0"/>
              <a:t>Control Flow Integrity (CFI)</a:t>
            </a:r>
          </a:p>
          <a:p>
            <a:pPr lvl="1"/>
            <a:r>
              <a:rPr lang="en-US" b="1" dirty="0"/>
              <a:t>ROP, JOP, COP, Pointer Safety</a:t>
            </a:r>
          </a:p>
          <a:p>
            <a:r>
              <a:rPr lang="en-US" dirty="0"/>
              <a:t>Confidential Computing (CC)</a:t>
            </a:r>
          </a:p>
          <a:p>
            <a:pPr lvl="1"/>
            <a:r>
              <a:rPr lang="en-US" dirty="0"/>
              <a:t>Attestation, VMs, Realms, Enclaves</a:t>
            </a:r>
          </a:p>
          <a:p>
            <a:r>
              <a:rPr lang="en-US" dirty="0"/>
              <a:t>Capabilities Extension</a:t>
            </a:r>
          </a:p>
          <a:p>
            <a:pPr lvl="1"/>
            <a:r>
              <a:rPr lang="en-US" dirty="0"/>
              <a:t>CHERI, PIE</a:t>
            </a:r>
          </a:p>
          <a:p>
            <a:r>
              <a:rPr lang="en-US" dirty="0"/>
              <a:t>Safe Speculation</a:t>
            </a:r>
          </a:p>
          <a:p>
            <a:pPr lvl="1"/>
            <a:r>
              <a:rPr lang="en-US" dirty="0"/>
              <a:t>Spectre, Meltdown Safety, Cache Coloring</a:t>
            </a:r>
          </a:p>
          <a:p>
            <a:r>
              <a:rPr lang="en-US" dirty="0"/>
              <a:t>Side Channel Safety</a:t>
            </a:r>
          </a:p>
          <a:p>
            <a:pPr lvl="1"/>
            <a:r>
              <a:rPr lang="en-US" dirty="0"/>
              <a:t>Fence.t</a:t>
            </a:r>
          </a:p>
          <a:p>
            <a:r>
              <a:rPr lang="en-US" b="1" dirty="0"/>
              <a:t>Secure Boot/ RoT</a:t>
            </a:r>
          </a:p>
        </p:txBody>
      </p:sp>
    </p:spTree>
    <p:extLst>
      <p:ext uri="{BB962C8B-B14F-4D97-AF65-F5344CB8AC3E}">
        <p14:creationId xmlns:p14="http://schemas.microsoft.com/office/powerpoint/2010/main" val="184511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24F8-8A53-4054-8B16-FA456229AA56}"/>
              </a:ext>
            </a:extLst>
          </p:cNvPr>
          <p:cNvSpPr>
            <a:spLocks noGrp="1"/>
          </p:cNvSpPr>
          <p:nvPr>
            <p:ph type="title"/>
          </p:nvPr>
        </p:nvSpPr>
        <p:spPr/>
        <p:txBody>
          <a:bodyPr/>
          <a:lstStyle/>
          <a:p>
            <a:r>
              <a:rPr lang="en-US" dirty="0"/>
              <a:t>SIG Renaming</a:t>
            </a:r>
          </a:p>
        </p:txBody>
      </p:sp>
      <p:sp>
        <p:nvSpPr>
          <p:cNvPr id="3" name="Text Placeholder 2">
            <a:extLst>
              <a:ext uri="{FF2B5EF4-FFF2-40B4-BE49-F238E27FC236}">
                <a16:creationId xmlns:a16="http://schemas.microsoft.com/office/drawing/2014/main" id="{3BA7F733-AED7-4AE5-8FD9-289934441EE8}"/>
              </a:ext>
            </a:extLst>
          </p:cNvPr>
          <p:cNvSpPr>
            <a:spLocks noGrp="1"/>
          </p:cNvSpPr>
          <p:nvPr>
            <p:ph type="body" idx="1"/>
          </p:nvPr>
        </p:nvSpPr>
        <p:spPr/>
        <p:txBody>
          <a:bodyPr/>
          <a:lstStyle/>
          <a:p>
            <a:r>
              <a:rPr lang="en-US" strike="dblStrike" dirty="0"/>
              <a:t>Security Technologies</a:t>
            </a:r>
          </a:p>
          <a:p>
            <a:r>
              <a:rPr lang="en-US" dirty="0"/>
              <a:t>Exploratory Topics?</a:t>
            </a:r>
          </a:p>
          <a:p>
            <a:r>
              <a:rPr lang="en-US" dirty="0"/>
              <a:t>Zero Trust?</a:t>
            </a:r>
          </a:p>
          <a:p>
            <a:endParaRPr lang="en-US" dirty="0"/>
          </a:p>
          <a:p>
            <a:r>
              <a:rPr lang="en-US" dirty="0"/>
              <a:t>Open to suggestions…</a:t>
            </a:r>
          </a:p>
          <a:p>
            <a:endParaRPr lang="en-US" dirty="0"/>
          </a:p>
        </p:txBody>
      </p:sp>
    </p:spTree>
    <p:extLst>
      <p:ext uri="{BB962C8B-B14F-4D97-AF65-F5344CB8AC3E}">
        <p14:creationId xmlns:p14="http://schemas.microsoft.com/office/powerpoint/2010/main" val="291537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2F2FE9D-327A-4582-A4A8-A120406CBBC9}"/>
              </a:ext>
            </a:extLst>
          </p:cNvPr>
          <p:cNvSpPr/>
          <p:nvPr/>
        </p:nvSpPr>
        <p:spPr>
          <a:xfrm>
            <a:off x="2656703" y="626076"/>
            <a:ext cx="2891481" cy="33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Security HC</a:t>
            </a:r>
          </a:p>
        </p:txBody>
      </p:sp>
      <p:sp>
        <p:nvSpPr>
          <p:cNvPr id="5" name="Oval 4">
            <a:extLst>
              <a:ext uri="{FF2B5EF4-FFF2-40B4-BE49-F238E27FC236}">
                <a16:creationId xmlns:a16="http://schemas.microsoft.com/office/drawing/2014/main" id="{5F1C92A2-5C2E-49A0-B51E-BDAEA0DE8A65}"/>
              </a:ext>
            </a:extLst>
          </p:cNvPr>
          <p:cNvSpPr/>
          <p:nvPr/>
        </p:nvSpPr>
        <p:spPr>
          <a:xfrm>
            <a:off x="226541" y="1614617"/>
            <a:ext cx="1594022" cy="33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THIS SIG</a:t>
            </a:r>
          </a:p>
        </p:txBody>
      </p:sp>
      <p:sp>
        <p:nvSpPr>
          <p:cNvPr id="6" name="Oval 5">
            <a:extLst>
              <a:ext uri="{FF2B5EF4-FFF2-40B4-BE49-F238E27FC236}">
                <a16:creationId xmlns:a16="http://schemas.microsoft.com/office/drawing/2014/main" id="{9377E50C-7C0B-4855-87DE-A62B90368949}"/>
              </a:ext>
            </a:extLst>
          </p:cNvPr>
          <p:cNvSpPr/>
          <p:nvPr/>
        </p:nvSpPr>
        <p:spPr>
          <a:xfrm>
            <a:off x="2479589" y="1614617"/>
            <a:ext cx="1594022" cy="33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Memory SIG</a:t>
            </a:r>
          </a:p>
        </p:txBody>
      </p:sp>
      <p:sp>
        <p:nvSpPr>
          <p:cNvPr id="7" name="Oval 6">
            <a:extLst>
              <a:ext uri="{FF2B5EF4-FFF2-40B4-BE49-F238E27FC236}">
                <a16:creationId xmlns:a16="http://schemas.microsoft.com/office/drawing/2014/main" id="{B9078D4A-A83C-4E5F-BDBB-E393CF3DC123}"/>
              </a:ext>
            </a:extLst>
          </p:cNvPr>
          <p:cNvSpPr/>
          <p:nvPr/>
        </p:nvSpPr>
        <p:spPr>
          <a:xfrm>
            <a:off x="4670854" y="1614617"/>
            <a:ext cx="1594022" cy="33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Crypto SIG</a:t>
            </a:r>
          </a:p>
        </p:txBody>
      </p:sp>
      <p:sp>
        <p:nvSpPr>
          <p:cNvPr id="8" name="Oval 7">
            <a:extLst>
              <a:ext uri="{FF2B5EF4-FFF2-40B4-BE49-F238E27FC236}">
                <a16:creationId xmlns:a16="http://schemas.microsoft.com/office/drawing/2014/main" id="{D279B299-A420-44E6-9CEA-C1DA98043157}"/>
              </a:ext>
            </a:extLst>
          </p:cNvPr>
          <p:cNvSpPr/>
          <p:nvPr/>
        </p:nvSpPr>
        <p:spPr>
          <a:xfrm>
            <a:off x="7039232" y="1614617"/>
            <a:ext cx="1594022" cy="333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Blockchain SIG</a:t>
            </a:r>
          </a:p>
        </p:txBody>
      </p:sp>
      <p:sp>
        <p:nvSpPr>
          <p:cNvPr id="9" name="Rectangle: Rounded Corners 8">
            <a:extLst>
              <a:ext uri="{FF2B5EF4-FFF2-40B4-BE49-F238E27FC236}">
                <a16:creationId xmlns:a16="http://schemas.microsoft.com/office/drawing/2014/main" id="{34F86912-8EC2-4852-ACDD-44EB252F7DE3}"/>
              </a:ext>
            </a:extLst>
          </p:cNvPr>
          <p:cNvSpPr/>
          <p:nvPr/>
        </p:nvSpPr>
        <p:spPr>
          <a:xfrm>
            <a:off x="197708" y="2928551"/>
            <a:ext cx="864973" cy="46131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ZT WG</a:t>
            </a:r>
          </a:p>
        </p:txBody>
      </p:sp>
      <p:sp>
        <p:nvSpPr>
          <p:cNvPr id="10" name="Rectangle: Rounded Corners 9">
            <a:extLst>
              <a:ext uri="{FF2B5EF4-FFF2-40B4-BE49-F238E27FC236}">
                <a16:creationId xmlns:a16="http://schemas.microsoft.com/office/drawing/2014/main" id="{7C570083-466C-4067-8FEA-75F26D89D36F}"/>
              </a:ext>
            </a:extLst>
          </p:cNvPr>
          <p:cNvSpPr/>
          <p:nvPr/>
        </p:nvSpPr>
        <p:spPr>
          <a:xfrm>
            <a:off x="197707" y="3863540"/>
            <a:ext cx="864973" cy="46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ZT TG</a:t>
            </a:r>
          </a:p>
        </p:txBody>
      </p:sp>
      <p:sp>
        <p:nvSpPr>
          <p:cNvPr id="11" name="Rectangle: Rounded Corners 10">
            <a:extLst>
              <a:ext uri="{FF2B5EF4-FFF2-40B4-BE49-F238E27FC236}">
                <a16:creationId xmlns:a16="http://schemas.microsoft.com/office/drawing/2014/main" id="{BBC296DE-A5DA-45AE-9A57-9D1D2C3A690F}"/>
              </a:ext>
            </a:extLst>
          </p:cNvPr>
          <p:cNvSpPr/>
          <p:nvPr/>
        </p:nvSpPr>
        <p:spPr>
          <a:xfrm>
            <a:off x="1544594" y="2928551"/>
            <a:ext cx="864973" cy="46131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CFI WG</a:t>
            </a:r>
          </a:p>
        </p:txBody>
      </p:sp>
      <p:sp>
        <p:nvSpPr>
          <p:cNvPr id="12" name="Rectangle: Rounded Corners 11">
            <a:extLst>
              <a:ext uri="{FF2B5EF4-FFF2-40B4-BE49-F238E27FC236}">
                <a16:creationId xmlns:a16="http://schemas.microsoft.com/office/drawing/2014/main" id="{F274C6F6-6E17-4C5C-9D3F-18CFEE07F090}"/>
              </a:ext>
            </a:extLst>
          </p:cNvPr>
          <p:cNvSpPr/>
          <p:nvPr/>
        </p:nvSpPr>
        <p:spPr>
          <a:xfrm>
            <a:off x="1544593" y="3863540"/>
            <a:ext cx="864973" cy="46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CFI TG</a:t>
            </a:r>
          </a:p>
        </p:txBody>
      </p:sp>
      <p:sp>
        <p:nvSpPr>
          <p:cNvPr id="13" name="Rectangle: Rounded Corners 12">
            <a:extLst>
              <a:ext uri="{FF2B5EF4-FFF2-40B4-BE49-F238E27FC236}">
                <a16:creationId xmlns:a16="http://schemas.microsoft.com/office/drawing/2014/main" id="{7F355743-F2EC-47CE-8309-E4A178C29B26}"/>
              </a:ext>
            </a:extLst>
          </p:cNvPr>
          <p:cNvSpPr/>
          <p:nvPr/>
        </p:nvSpPr>
        <p:spPr>
          <a:xfrm>
            <a:off x="2973859" y="2928551"/>
            <a:ext cx="1252152" cy="46131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Confidential Computing WG</a:t>
            </a:r>
          </a:p>
        </p:txBody>
      </p:sp>
      <p:sp>
        <p:nvSpPr>
          <p:cNvPr id="14" name="Rectangle: Rounded Corners 13">
            <a:extLst>
              <a:ext uri="{FF2B5EF4-FFF2-40B4-BE49-F238E27FC236}">
                <a16:creationId xmlns:a16="http://schemas.microsoft.com/office/drawing/2014/main" id="{2E0E4832-4B9F-400A-A528-138ED44CD6A8}"/>
              </a:ext>
            </a:extLst>
          </p:cNvPr>
          <p:cNvSpPr/>
          <p:nvPr/>
        </p:nvSpPr>
        <p:spPr>
          <a:xfrm>
            <a:off x="2973858" y="3863540"/>
            <a:ext cx="1252152" cy="46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Confidential Computing TG</a:t>
            </a:r>
          </a:p>
        </p:txBody>
      </p:sp>
      <p:sp>
        <p:nvSpPr>
          <p:cNvPr id="15" name="Rectangle: Rounded Corners 14">
            <a:extLst>
              <a:ext uri="{FF2B5EF4-FFF2-40B4-BE49-F238E27FC236}">
                <a16:creationId xmlns:a16="http://schemas.microsoft.com/office/drawing/2014/main" id="{154F4C43-09DE-49CE-926E-406B3792CA94}"/>
              </a:ext>
            </a:extLst>
          </p:cNvPr>
          <p:cNvSpPr/>
          <p:nvPr/>
        </p:nvSpPr>
        <p:spPr>
          <a:xfrm>
            <a:off x="4736756" y="2928551"/>
            <a:ext cx="1252152" cy="46131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Capabilities HW WG</a:t>
            </a:r>
          </a:p>
        </p:txBody>
      </p:sp>
      <p:sp>
        <p:nvSpPr>
          <p:cNvPr id="16" name="Rectangle: Rounded Corners 15">
            <a:extLst>
              <a:ext uri="{FF2B5EF4-FFF2-40B4-BE49-F238E27FC236}">
                <a16:creationId xmlns:a16="http://schemas.microsoft.com/office/drawing/2014/main" id="{76E9FA5A-23ED-4785-A1EF-E9EB31DA68F7}"/>
              </a:ext>
            </a:extLst>
          </p:cNvPr>
          <p:cNvSpPr/>
          <p:nvPr/>
        </p:nvSpPr>
        <p:spPr>
          <a:xfrm>
            <a:off x="4736755" y="3863540"/>
            <a:ext cx="1252152" cy="46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Capabilities HW TG</a:t>
            </a:r>
          </a:p>
        </p:txBody>
      </p:sp>
      <p:sp>
        <p:nvSpPr>
          <p:cNvPr id="17" name="Rectangle: Rounded Corners 16">
            <a:extLst>
              <a:ext uri="{FF2B5EF4-FFF2-40B4-BE49-F238E27FC236}">
                <a16:creationId xmlns:a16="http://schemas.microsoft.com/office/drawing/2014/main" id="{1C746262-8DCD-4F61-AA65-7142288DAE9E}"/>
              </a:ext>
            </a:extLst>
          </p:cNvPr>
          <p:cNvSpPr/>
          <p:nvPr/>
        </p:nvSpPr>
        <p:spPr>
          <a:xfrm>
            <a:off x="6553200" y="2928551"/>
            <a:ext cx="1252152" cy="461319"/>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Side Channel WG</a:t>
            </a:r>
          </a:p>
        </p:txBody>
      </p:sp>
      <p:sp>
        <p:nvSpPr>
          <p:cNvPr id="18" name="Rectangle: Rounded Corners 17">
            <a:extLst>
              <a:ext uri="{FF2B5EF4-FFF2-40B4-BE49-F238E27FC236}">
                <a16:creationId xmlns:a16="http://schemas.microsoft.com/office/drawing/2014/main" id="{3D3E5252-F74A-4DEC-B4CE-7F0FAF9AA88B}"/>
              </a:ext>
            </a:extLst>
          </p:cNvPr>
          <p:cNvSpPr/>
          <p:nvPr/>
        </p:nvSpPr>
        <p:spPr>
          <a:xfrm>
            <a:off x="6553199" y="3863540"/>
            <a:ext cx="1252152" cy="461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w="0"/>
                <a:solidFill>
                  <a:schemeClr val="tx1"/>
                </a:solidFill>
                <a:effectLst>
                  <a:outerShdw blurRad="38100" dist="19050" dir="2700000" algn="tl" rotWithShape="0">
                    <a:schemeClr val="dk1">
                      <a:alpha val="40000"/>
                    </a:schemeClr>
                  </a:outerShdw>
                </a:effectLst>
              </a:rPr>
              <a:t>Side Channel TG</a:t>
            </a:r>
          </a:p>
        </p:txBody>
      </p:sp>
      <p:sp>
        <p:nvSpPr>
          <p:cNvPr id="42" name="Rectangle: Rounded Corners 41">
            <a:extLst>
              <a:ext uri="{FF2B5EF4-FFF2-40B4-BE49-F238E27FC236}">
                <a16:creationId xmlns:a16="http://schemas.microsoft.com/office/drawing/2014/main" id="{000FB128-3005-4253-B01E-968E2C3E368D}"/>
              </a:ext>
            </a:extLst>
          </p:cNvPr>
          <p:cNvSpPr/>
          <p:nvPr/>
        </p:nvSpPr>
        <p:spPr>
          <a:xfrm>
            <a:off x="90617" y="2714365"/>
            <a:ext cx="1066798" cy="174230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4" name="TextBox 43">
            <a:extLst>
              <a:ext uri="{FF2B5EF4-FFF2-40B4-BE49-F238E27FC236}">
                <a16:creationId xmlns:a16="http://schemas.microsoft.com/office/drawing/2014/main" id="{A2508C60-AE93-43B6-9B62-9F21F4D90AC1}"/>
              </a:ext>
            </a:extLst>
          </p:cNvPr>
          <p:cNvSpPr txBox="1"/>
          <p:nvPr/>
        </p:nvSpPr>
        <p:spPr>
          <a:xfrm>
            <a:off x="134896" y="4531723"/>
            <a:ext cx="3493872" cy="261610"/>
          </a:xfrm>
          <a:prstGeom prst="rect">
            <a:avLst/>
          </a:prstGeom>
          <a:noFill/>
        </p:spPr>
        <p:txBody>
          <a:bodyPr wrap="square" rtlCol="0">
            <a:spAutoFit/>
          </a:bodyPr>
          <a:lstStyle/>
          <a:p>
            <a:r>
              <a:rPr lang="en-US" sz="1100" dirty="0"/>
              <a:t>WG – Working Group</a:t>
            </a:r>
          </a:p>
        </p:txBody>
      </p:sp>
      <p:sp>
        <p:nvSpPr>
          <p:cNvPr id="45" name="TextBox 44">
            <a:extLst>
              <a:ext uri="{FF2B5EF4-FFF2-40B4-BE49-F238E27FC236}">
                <a16:creationId xmlns:a16="http://schemas.microsoft.com/office/drawing/2014/main" id="{2B9C0382-9CD8-466F-99C1-BEB87A02AA39}"/>
              </a:ext>
            </a:extLst>
          </p:cNvPr>
          <p:cNvSpPr txBox="1"/>
          <p:nvPr/>
        </p:nvSpPr>
        <p:spPr>
          <a:xfrm>
            <a:off x="6362691" y="4525086"/>
            <a:ext cx="1853513" cy="261610"/>
          </a:xfrm>
          <a:prstGeom prst="rect">
            <a:avLst/>
          </a:prstGeom>
          <a:noFill/>
        </p:spPr>
        <p:txBody>
          <a:bodyPr wrap="square" rtlCol="0">
            <a:spAutoFit/>
          </a:bodyPr>
          <a:lstStyle/>
          <a:p>
            <a:r>
              <a:rPr lang="en-US" sz="1100" dirty="0"/>
              <a:t>TG – Task Group</a:t>
            </a:r>
          </a:p>
        </p:txBody>
      </p:sp>
      <p:sp>
        <p:nvSpPr>
          <p:cNvPr id="46" name="TextBox 45">
            <a:extLst>
              <a:ext uri="{FF2B5EF4-FFF2-40B4-BE49-F238E27FC236}">
                <a16:creationId xmlns:a16="http://schemas.microsoft.com/office/drawing/2014/main" id="{ACE14D17-993D-4413-8A62-7E41562CDE6B}"/>
              </a:ext>
            </a:extLst>
          </p:cNvPr>
          <p:cNvSpPr txBox="1"/>
          <p:nvPr/>
        </p:nvSpPr>
        <p:spPr>
          <a:xfrm>
            <a:off x="134896" y="4794533"/>
            <a:ext cx="5186747" cy="261610"/>
          </a:xfrm>
          <a:prstGeom prst="rect">
            <a:avLst/>
          </a:prstGeom>
          <a:noFill/>
        </p:spPr>
        <p:txBody>
          <a:bodyPr wrap="square" rtlCol="0">
            <a:spAutoFit/>
          </a:bodyPr>
          <a:lstStyle/>
          <a:p>
            <a:r>
              <a:rPr lang="en-US" sz="1100" dirty="0"/>
              <a:t>Separate meetings with focus groups working on a topic.</a:t>
            </a:r>
          </a:p>
        </p:txBody>
      </p:sp>
      <p:sp>
        <p:nvSpPr>
          <p:cNvPr id="47" name="TextBox 46">
            <a:extLst>
              <a:ext uri="{FF2B5EF4-FFF2-40B4-BE49-F238E27FC236}">
                <a16:creationId xmlns:a16="http://schemas.microsoft.com/office/drawing/2014/main" id="{B05B9F50-5E43-49CA-AAE6-8B397FDF67C4}"/>
              </a:ext>
            </a:extLst>
          </p:cNvPr>
          <p:cNvSpPr txBox="1"/>
          <p:nvPr/>
        </p:nvSpPr>
        <p:spPr>
          <a:xfrm>
            <a:off x="6351372" y="4802771"/>
            <a:ext cx="2664939" cy="261610"/>
          </a:xfrm>
          <a:prstGeom prst="rect">
            <a:avLst/>
          </a:prstGeom>
          <a:noFill/>
        </p:spPr>
        <p:txBody>
          <a:bodyPr wrap="square" rtlCol="0">
            <a:spAutoFit/>
          </a:bodyPr>
          <a:lstStyle/>
          <a:p>
            <a:r>
              <a:rPr lang="en-US" sz="1100" dirty="0"/>
              <a:t>HC approves TG when mature.</a:t>
            </a:r>
          </a:p>
        </p:txBody>
      </p:sp>
      <p:sp>
        <p:nvSpPr>
          <p:cNvPr id="48" name="Rectangle: Rounded Corners 47">
            <a:extLst>
              <a:ext uri="{FF2B5EF4-FFF2-40B4-BE49-F238E27FC236}">
                <a16:creationId xmlns:a16="http://schemas.microsoft.com/office/drawing/2014/main" id="{63192C01-8F6A-4972-8256-AC734C05D5EE}"/>
              </a:ext>
            </a:extLst>
          </p:cNvPr>
          <p:cNvSpPr/>
          <p:nvPr/>
        </p:nvSpPr>
        <p:spPr>
          <a:xfrm>
            <a:off x="1443680" y="2710360"/>
            <a:ext cx="1066798" cy="174230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9" name="Rectangle: Rounded Corners 48">
            <a:extLst>
              <a:ext uri="{FF2B5EF4-FFF2-40B4-BE49-F238E27FC236}">
                <a16:creationId xmlns:a16="http://schemas.microsoft.com/office/drawing/2014/main" id="{8A3764A3-0206-4F2B-8D9B-4C9B19C8D5A1}"/>
              </a:ext>
            </a:extLst>
          </p:cNvPr>
          <p:cNvSpPr/>
          <p:nvPr/>
        </p:nvSpPr>
        <p:spPr>
          <a:xfrm>
            <a:off x="2904869" y="2710359"/>
            <a:ext cx="1395281" cy="174230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0" name="Rectangle: Rounded Corners 49">
            <a:extLst>
              <a:ext uri="{FF2B5EF4-FFF2-40B4-BE49-F238E27FC236}">
                <a16:creationId xmlns:a16="http://schemas.microsoft.com/office/drawing/2014/main" id="{F9D9C74F-172C-46A7-BE9D-B89224F70824}"/>
              </a:ext>
            </a:extLst>
          </p:cNvPr>
          <p:cNvSpPr/>
          <p:nvPr/>
        </p:nvSpPr>
        <p:spPr>
          <a:xfrm>
            <a:off x="4665190" y="2710359"/>
            <a:ext cx="1395281" cy="174230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1" name="Rectangle: Rounded Corners 50">
            <a:extLst>
              <a:ext uri="{FF2B5EF4-FFF2-40B4-BE49-F238E27FC236}">
                <a16:creationId xmlns:a16="http://schemas.microsoft.com/office/drawing/2014/main" id="{E7B8BB33-EF15-4457-A359-DA66A636FA40}"/>
              </a:ext>
            </a:extLst>
          </p:cNvPr>
          <p:cNvSpPr/>
          <p:nvPr/>
        </p:nvSpPr>
        <p:spPr>
          <a:xfrm>
            <a:off x="6481634" y="2710359"/>
            <a:ext cx="1395281" cy="1742305"/>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55" name="Connector: Elbow 54">
            <a:extLst>
              <a:ext uri="{FF2B5EF4-FFF2-40B4-BE49-F238E27FC236}">
                <a16:creationId xmlns:a16="http://schemas.microsoft.com/office/drawing/2014/main" id="{A7BC1F8E-8907-4263-BAF6-1D4FC54C196A}"/>
              </a:ext>
            </a:extLst>
          </p:cNvPr>
          <p:cNvCxnSpPr>
            <a:stCxn id="5" idx="4"/>
            <a:endCxn id="42" idx="0"/>
          </p:cNvCxnSpPr>
          <p:nvPr/>
        </p:nvCxnSpPr>
        <p:spPr>
          <a:xfrm rot="5400000">
            <a:off x="440726" y="2131539"/>
            <a:ext cx="766116" cy="3995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39384C5A-C3B2-4620-A0AD-E390F2E01946}"/>
              </a:ext>
            </a:extLst>
          </p:cNvPr>
          <p:cNvCxnSpPr>
            <a:stCxn id="5" idx="4"/>
            <a:endCxn id="48" idx="0"/>
          </p:cNvCxnSpPr>
          <p:nvPr/>
        </p:nvCxnSpPr>
        <p:spPr>
          <a:xfrm rot="16200000" flipH="1">
            <a:off x="1119260" y="1852540"/>
            <a:ext cx="762111" cy="95352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6DA1FFF2-2B3F-4FB0-9CB6-6234D6DF87DC}"/>
              </a:ext>
            </a:extLst>
          </p:cNvPr>
          <p:cNvCxnSpPr>
            <a:stCxn id="5" idx="4"/>
            <a:endCxn id="49" idx="0"/>
          </p:cNvCxnSpPr>
          <p:nvPr/>
        </p:nvCxnSpPr>
        <p:spPr>
          <a:xfrm rot="16200000" flipH="1">
            <a:off x="1931976" y="1039825"/>
            <a:ext cx="762110" cy="257895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E739CCE5-7431-4DDF-8CC9-E4F001BD8B0E}"/>
              </a:ext>
            </a:extLst>
          </p:cNvPr>
          <p:cNvCxnSpPr>
            <a:stCxn id="5" idx="4"/>
            <a:endCxn id="50" idx="0"/>
          </p:cNvCxnSpPr>
          <p:nvPr/>
        </p:nvCxnSpPr>
        <p:spPr>
          <a:xfrm rot="16200000" flipH="1">
            <a:off x="2812136" y="159664"/>
            <a:ext cx="762110" cy="433927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E9A1521F-3028-4FC4-9FEF-D4DCCC979D07}"/>
              </a:ext>
            </a:extLst>
          </p:cNvPr>
          <p:cNvCxnSpPr>
            <a:stCxn id="5" idx="4"/>
            <a:endCxn id="51" idx="0"/>
          </p:cNvCxnSpPr>
          <p:nvPr/>
        </p:nvCxnSpPr>
        <p:spPr>
          <a:xfrm rot="16200000" flipH="1">
            <a:off x="3720358" y="-748558"/>
            <a:ext cx="762110" cy="61557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8E2FD78-45A6-48C0-B289-070CC44A9B9C}"/>
              </a:ext>
            </a:extLst>
          </p:cNvPr>
          <p:cNvCxnSpPr/>
          <p:nvPr/>
        </p:nvCxnSpPr>
        <p:spPr>
          <a:xfrm>
            <a:off x="8177198" y="3536258"/>
            <a:ext cx="676444" cy="0"/>
          </a:xfrm>
          <a:prstGeom prst="line">
            <a:avLst/>
          </a:prstGeom>
          <a:ln>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880830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572</Words>
  <Application>Microsoft Office PowerPoint</Application>
  <PresentationFormat>On-screen Show (16:9)</PresentationFormat>
  <Paragraphs>57</Paragraphs>
  <Slides>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Century Gothic</vt:lpstr>
      <vt:lpstr>Helvetica Neue</vt:lpstr>
      <vt:lpstr>Merriweather Sans</vt:lpstr>
      <vt:lpstr>Open Sans</vt:lpstr>
      <vt:lpstr>Simple Light</vt:lpstr>
      <vt:lpstr>Antitrust Policy Notice  </vt:lpstr>
      <vt:lpstr>Collaborative &amp; Welcoming Community</vt:lpstr>
      <vt:lpstr>Conventions</vt:lpstr>
      <vt:lpstr>PowerPoint Presentation</vt:lpstr>
      <vt:lpstr>Potential Topics</vt:lpstr>
      <vt:lpstr>SIG Renaming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Antitrust Policy Notice  </dc:title>
  <cp:lastModifiedBy>Suresh Sugumar</cp:lastModifiedBy>
  <cp:revision>1</cp:revision>
  <dcterms:modified xsi:type="dcterms:W3CDTF">2021-09-07T17:17:25Z</dcterms:modified>
</cp:coreProperties>
</file>